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9"/>
  </p:notesMasterIdLst>
  <p:handoutMasterIdLst>
    <p:handoutMasterId r:id="rId20"/>
  </p:handoutMasterIdLst>
  <p:sldIdLst>
    <p:sldId id="304" r:id="rId2"/>
    <p:sldId id="319" r:id="rId3"/>
    <p:sldId id="331" r:id="rId4"/>
    <p:sldId id="333" r:id="rId5"/>
    <p:sldId id="332" r:id="rId6"/>
    <p:sldId id="334" r:id="rId7"/>
    <p:sldId id="322" r:id="rId8"/>
    <p:sldId id="321" r:id="rId9"/>
    <p:sldId id="320" r:id="rId10"/>
    <p:sldId id="325" r:id="rId11"/>
    <p:sldId id="326" r:id="rId12"/>
    <p:sldId id="327" r:id="rId13"/>
    <p:sldId id="330" r:id="rId14"/>
    <p:sldId id="335" r:id="rId15"/>
    <p:sldId id="329" r:id="rId16"/>
    <p:sldId id="318" r:id="rId17"/>
    <p:sldId id="305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85" autoAdjust="0"/>
  </p:normalViewPr>
  <p:slideViewPr>
    <p:cSldViewPr>
      <p:cViewPr varScale="1">
        <p:scale>
          <a:sx n="62" d="100"/>
          <a:sy n="62" d="100"/>
        </p:scale>
        <p:origin x="-105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notesViewPr>
    <p:cSldViewPr>
      <p:cViewPr>
        <p:scale>
          <a:sx n="100" d="100"/>
          <a:sy n="100" d="100"/>
        </p:scale>
        <p:origin x="-1806" y="41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6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6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96BA-59B4-494A-BFB0-9B7E7A2B5475}" type="datetimeFigureOut">
              <a:rPr lang="fr-CH" smtClean="0"/>
              <a:t>06.12.2019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991"/>
            <a:ext cx="3169920" cy="479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 smtClean="0"/>
              <a:t>Sarah Santacroce, sarah@simplicitysmallbiz.com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991"/>
            <a:ext cx="3169920" cy="479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200FE-BCAF-4657-9286-B578384C7BD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62018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6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796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74CE-E840-44B9-A61B-A8F0EF7AFBEF}" type="datetimeFigureOut">
              <a:rPr lang="fr-CH" smtClean="0"/>
              <a:t>06.12.2019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763"/>
            <a:ext cx="5852160" cy="43201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992"/>
            <a:ext cx="3169920" cy="479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 smtClean="0"/>
              <a:t>Sarah Santacroce, sarah@simplicitysmallbiz.com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992"/>
            <a:ext cx="3169920" cy="479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4580-19AF-43D6-84E1-1F8B12E18C2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08685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14580-19AF-43D6-84E1-1F8B12E18C2C}" type="slidenum">
              <a:rPr lang="fr-CH" smtClean="0"/>
              <a:t>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sarah@simplicitysmallbiz.com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285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C725-E2DF-4FA1-9DB7-D6EEDC509CF5}" type="slidenum">
              <a:rPr lang="fr-CH" smtClean="0"/>
              <a:t>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sarah@simplicitysmallbiz.com</a:t>
            </a:r>
            <a:endParaRPr lang="fr-C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H" smtClean="0"/>
              <a:t>Formation LinkedIn pour L'Institut OdeF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156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14580-19AF-43D6-84E1-1F8B12E18C2C}" type="slidenum">
              <a:rPr lang="fr-CH" smtClean="0"/>
              <a:t>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sarah@simplicitysmallbiz.com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285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14580-19AF-43D6-84E1-1F8B12E18C2C}" type="slidenum">
              <a:rPr lang="fr-CH" smtClean="0"/>
              <a:t>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sarah@simplicitysmallbiz.com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285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14580-19AF-43D6-84E1-1F8B12E18C2C}" type="slidenum">
              <a:rPr lang="fr-CH" smtClean="0"/>
              <a:t>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sarah@simplicitysmallbiz.com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285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number 4 is the creation of your profile summary. </a:t>
            </a:r>
          </a:p>
          <a:p>
            <a:endParaRPr lang="en-US" dirty="0"/>
          </a:p>
          <a:p>
            <a:r>
              <a:rPr lang="en-US" dirty="0" smtClean="0"/>
              <a:t>This is your elevator speech:</a:t>
            </a:r>
            <a:endParaRPr lang="en-US" dirty="0"/>
          </a:p>
          <a:p>
            <a:r>
              <a:rPr lang="en-US" dirty="0" smtClean="0"/>
              <a:t>It will require some time and reflection. </a:t>
            </a:r>
          </a:p>
          <a:p>
            <a:endParaRPr lang="en-US" dirty="0"/>
          </a:p>
          <a:p>
            <a:r>
              <a:rPr lang="en-US" dirty="0" smtClean="0"/>
              <a:t>Basically I want you to come up with an easy to digest summary, which gives answers to those 3 main questions</a:t>
            </a:r>
            <a:r>
              <a:rPr lang="en-US" dirty="0"/>
              <a:t>: Who am I ? What do I do ? Who do I work with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56F3-4575-4F2A-B994-3335B2DD5CB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Tél: 022 534 92 94</a:t>
            </a:r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number 4 is the creation of your profile summary. </a:t>
            </a:r>
          </a:p>
          <a:p>
            <a:endParaRPr lang="en-US" dirty="0"/>
          </a:p>
          <a:p>
            <a:r>
              <a:rPr lang="en-US" dirty="0" smtClean="0"/>
              <a:t>This is your elevator speech:</a:t>
            </a:r>
            <a:endParaRPr lang="en-US" dirty="0"/>
          </a:p>
          <a:p>
            <a:r>
              <a:rPr lang="en-US" dirty="0" smtClean="0"/>
              <a:t>It will require some time and reflection. </a:t>
            </a:r>
          </a:p>
          <a:p>
            <a:endParaRPr lang="en-US" dirty="0"/>
          </a:p>
          <a:p>
            <a:r>
              <a:rPr lang="en-US" dirty="0" smtClean="0"/>
              <a:t>Basically I want you to come up with an easy to digest summary, which gives answers to those 3 main questions</a:t>
            </a:r>
            <a:r>
              <a:rPr lang="en-US" dirty="0"/>
              <a:t>: Who am I ? What do I do ? Who do I work with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56F3-4575-4F2A-B994-3335B2DD5CB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Tél: 022 534 92 94</a:t>
            </a:r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number 4 is the creation of your profile summary. </a:t>
            </a:r>
          </a:p>
          <a:p>
            <a:endParaRPr lang="en-US" dirty="0"/>
          </a:p>
          <a:p>
            <a:r>
              <a:rPr lang="en-US" dirty="0" smtClean="0"/>
              <a:t>This is your elevator speech:</a:t>
            </a:r>
            <a:endParaRPr lang="en-US" dirty="0"/>
          </a:p>
          <a:p>
            <a:r>
              <a:rPr lang="en-US" dirty="0" smtClean="0"/>
              <a:t>It will require some time and reflection. </a:t>
            </a:r>
          </a:p>
          <a:p>
            <a:endParaRPr lang="en-US" dirty="0"/>
          </a:p>
          <a:p>
            <a:r>
              <a:rPr lang="en-US" dirty="0" smtClean="0"/>
              <a:t>Basically I want you to come up with an easy to digest summary, which gives answers to those 3 main questions</a:t>
            </a:r>
            <a:r>
              <a:rPr lang="en-US" dirty="0"/>
              <a:t>: Who am I ? What do I do ? Who do I work with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56F3-4575-4F2A-B994-3335B2DD5CB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Tél: 022 534 92 94</a:t>
            </a:r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number 4 is the creation of your profile summary. </a:t>
            </a:r>
          </a:p>
          <a:p>
            <a:endParaRPr lang="en-US" dirty="0"/>
          </a:p>
          <a:p>
            <a:r>
              <a:rPr lang="en-US" dirty="0" smtClean="0"/>
              <a:t>This is your elevator speech:</a:t>
            </a:r>
            <a:endParaRPr lang="en-US" dirty="0"/>
          </a:p>
          <a:p>
            <a:r>
              <a:rPr lang="en-US" dirty="0" smtClean="0"/>
              <a:t>It will require some time and reflection. </a:t>
            </a:r>
          </a:p>
          <a:p>
            <a:endParaRPr lang="en-US" dirty="0"/>
          </a:p>
          <a:p>
            <a:r>
              <a:rPr lang="en-US" dirty="0" smtClean="0"/>
              <a:t>Basically I want you to come up with an easy to digest summary, which gives answers to those 3 main questions</a:t>
            </a:r>
            <a:r>
              <a:rPr lang="en-US" dirty="0"/>
              <a:t>: Who am I ? What do I do ? Who do I work with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56F3-4575-4F2A-B994-3335B2DD5CB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Tél: 022 534 92 94</a:t>
            </a:r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number 4 is the creation of your profile summary. </a:t>
            </a:r>
          </a:p>
          <a:p>
            <a:endParaRPr lang="en-US" dirty="0"/>
          </a:p>
          <a:p>
            <a:r>
              <a:rPr lang="en-US" dirty="0" smtClean="0"/>
              <a:t>This is your elevator speech:</a:t>
            </a:r>
            <a:endParaRPr lang="en-US" dirty="0"/>
          </a:p>
          <a:p>
            <a:r>
              <a:rPr lang="en-US" dirty="0" smtClean="0"/>
              <a:t>It will require some time and reflection. </a:t>
            </a:r>
          </a:p>
          <a:p>
            <a:endParaRPr lang="en-US" dirty="0"/>
          </a:p>
          <a:p>
            <a:r>
              <a:rPr lang="en-US" dirty="0" smtClean="0"/>
              <a:t>Basically I want you to come up with an easy to digest summary, which gives answers to those 3 main questions</a:t>
            </a:r>
            <a:r>
              <a:rPr lang="en-US" dirty="0"/>
              <a:t>: Who am I ? What do I do ? Who do I work with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56F3-4575-4F2A-B994-3335B2DD5CB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Sarah Santacroce, Tél: 022 534 92 94</a:t>
            </a:r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57785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464ED6-0CAE-4ECE-BC75-D1517322DB74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1D9833-7222-4A8F-BD3E-867B46592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8125"/>
      </p:ext>
    </p:extLst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7EAAB9-9710-49DA-8962-A7B900E4AF45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776053-D42C-4AC9-B339-F0CDD70E2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9920"/>
      </p:ext>
    </p:extLst>
  </p:cSld>
  <p:clrMapOvr>
    <a:masterClrMapping/>
  </p:clrMapOvr>
  <p:transition spd="slow"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7D58EA-F8CA-4C19-B407-E4A50F42FCBC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407347-0219-408A-9B93-F356B3D036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9603"/>
      </p:ext>
    </p:extLst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E25200-8568-4303-A59E-C704655150E0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DDDD7A-C907-4D9F-8A1D-46734A551C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1154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EF843E-A4A9-4B85-A7C9-4A9A849114CD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1E022A-475D-440C-B93F-FF71D27F50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50660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06943A-22F0-49CC-B2FF-F15B5A082C6B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14E468-3B7E-421B-844F-C57EBCAAEF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9038"/>
      </p:ext>
    </p:extLst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6AAFED-EF65-43DB-B240-3CCB19923E6B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5B396F-BBC0-4488-AECE-2F333F9263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9681"/>
      </p:ext>
    </p:extLst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03C4F0-1DAD-483F-A003-126EAF87190F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DD51FD-6ED9-466C-BF60-5236BD87AF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8221"/>
      </p:ext>
    </p:extLst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97252"/>
      </p:ext>
    </p:extLst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5EB978-F59F-4EF7-A32E-E0F64E88DBD9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FA6EB1-AD56-47A5-B47B-30F96BD59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8302"/>
      </p:ext>
    </p:extLst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B979BB-495D-419C-83A3-9A69365EB1A4}" type="datetimeFigureOut">
              <a:rPr lang="en-US" smtClean="0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A718F5-52C3-4F13-9406-A51FB6799B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1004"/>
      </p:ext>
    </p:extLst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oter orang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899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743200" y="6381750"/>
            <a:ext cx="403225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CH" sz="1500" dirty="0" smtClean="0">
                <a:solidFill>
                  <a:schemeClr val="tx2"/>
                </a:solidFill>
                <a:latin typeface="Candara" pitchFamily="34" charset="0"/>
              </a:rPr>
              <a:t>www.simplicitysmallbiz.com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ransition spd="slow" advClick="0" advTm="7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66652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400"/>
            <a:ext cx="8839200" cy="1143000"/>
          </a:xfrm>
        </p:spPr>
        <p:txBody>
          <a:bodyPr/>
          <a:lstStyle/>
          <a:p>
            <a:r>
              <a:rPr lang="en-US" dirty="0" err="1" smtClean="0"/>
              <a:t>Contenu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r>
              <a:rPr lang="fr-CH" dirty="0" smtClean="0"/>
              <a:t>Sans </a:t>
            </a:r>
            <a:r>
              <a:rPr lang="fr-CH" dirty="0"/>
              <a:t>contenu pas de visibilité </a:t>
            </a:r>
          </a:p>
          <a:p>
            <a:r>
              <a:rPr lang="fr-CH" dirty="0" smtClean="0"/>
              <a:t>Le profil est le ‘tell me’, le contenu est le ‘show me’</a:t>
            </a:r>
          </a:p>
          <a:p>
            <a:r>
              <a:rPr lang="fr-CH" dirty="0" smtClean="0"/>
              <a:t>Valeur pour votre client idéal</a:t>
            </a:r>
            <a:r>
              <a:rPr lang="fr-CH" dirty="0"/>
              <a:t> (</a:t>
            </a:r>
            <a:r>
              <a:rPr lang="fr-CH" dirty="0" smtClean="0"/>
              <a:t>‘</a:t>
            </a:r>
            <a:r>
              <a:rPr lang="fr-CH" dirty="0" err="1" smtClean="0"/>
              <a:t>What’s</a:t>
            </a:r>
            <a:r>
              <a:rPr lang="fr-CH" dirty="0" smtClean="0"/>
              <a:t> in </a:t>
            </a:r>
            <a:r>
              <a:rPr lang="fr-CH" dirty="0" err="1" smtClean="0"/>
              <a:t>it</a:t>
            </a:r>
            <a:r>
              <a:rPr lang="fr-CH" dirty="0" smtClean="0"/>
              <a:t> for </a:t>
            </a:r>
            <a:r>
              <a:rPr lang="fr-CH" dirty="0" err="1" smtClean="0"/>
              <a:t>them</a:t>
            </a:r>
            <a:r>
              <a:rPr lang="fr-CH" dirty="0" smtClean="0"/>
              <a:t>?’)</a:t>
            </a:r>
          </a:p>
          <a:p>
            <a:r>
              <a:rPr lang="fr-CH" dirty="0" smtClean="0"/>
              <a:t>Pas seulement du click </a:t>
            </a:r>
            <a:r>
              <a:rPr lang="fr-CH" dirty="0" err="1" smtClean="0"/>
              <a:t>bait</a:t>
            </a:r>
            <a:endParaRPr lang="fr-CH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6895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400"/>
            <a:ext cx="8839200" cy="1143000"/>
          </a:xfrm>
        </p:spPr>
        <p:txBody>
          <a:bodyPr/>
          <a:lstStyle/>
          <a:p>
            <a:r>
              <a:rPr lang="en-US" dirty="0" smtClean="0"/>
              <a:t>Base de </a:t>
            </a:r>
            <a:r>
              <a:rPr lang="en-US" dirty="0" err="1" smtClean="0"/>
              <a:t>données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2209799"/>
          </a:xfrm>
        </p:spPr>
        <p:txBody>
          <a:bodyPr/>
          <a:lstStyle/>
          <a:p>
            <a:r>
              <a:rPr lang="fr-CH" dirty="0" smtClean="0"/>
              <a:t>660 </a:t>
            </a:r>
            <a:r>
              <a:rPr lang="fr-CH" dirty="0" err="1" smtClean="0"/>
              <a:t>Mio</a:t>
            </a:r>
            <a:r>
              <a:rPr lang="fr-CH" dirty="0" smtClean="0"/>
              <a:t> d’utilisateurs, 11 </a:t>
            </a:r>
            <a:r>
              <a:rPr lang="fr-CH" dirty="0" err="1" smtClean="0"/>
              <a:t>Mio</a:t>
            </a:r>
            <a:r>
              <a:rPr lang="fr-CH" dirty="0" smtClean="0"/>
              <a:t> dans la région DACH</a:t>
            </a:r>
          </a:p>
          <a:p>
            <a:r>
              <a:rPr lang="fr-CH" dirty="0" smtClean="0"/>
              <a:t>Définissez votre client idéal avec des mots clés et ensuite cherchez-le sur LinkedIn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883025" cy="43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60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062"/>
            <a:ext cx="8839200" cy="1143000"/>
          </a:xfrm>
        </p:spPr>
        <p:txBody>
          <a:bodyPr/>
          <a:lstStyle/>
          <a:p>
            <a:r>
              <a:rPr lang="en-US" dirty="0" smtClean="0"/>
              <a:t>Social Selling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305800" cy="2209799"/>
          </a:xfrm>
        </p:spPr>
        <p:txBody>
          <a:bodyPr/>
          <a:lstStyle/>
          <a:p>
            <a:r>
              <a:rPr lang="fr-CH" dirty="0" smtClean="0"/>
              <a:t>Relations d’affaires en ligne basé sur</a:t>
            </a:r>
            <a:br>
              <a:rPr lang="fr-CH" dirty="0" smtClean="0"/>
            </a:br>
            <a:r>
              <a:rPr lang="en-US" dirty="0" smtClean="0"/>
              <a:t>&gt; le </a:t>
            </a:r>
            <a:r>
              <a:rPr lang="fr-CH" dirty="0" err="1" smtClean="0"/>
              <a:t>Personal</a:t>
            </a:r>
            <a:r>
              <a:rPr lang="fr-CH" dirty="0" smtClean="0"/>
              <a:t> </a:t>
            </a:r>
            <a:r>
              <a:rPr lang="fr-CH" dirty="0" err="1" smtClean="0"/>
              <a:t>Branding</a:t>
            </a:r>
            <a:r>
              <a:rPr lang="fr-CH" dirty="0" smtClean="0"/>
              <a:t> (profil)</a:t>
            </a:r>
            <a:br>
              <a:rPr lang="fr-CH" dirty="0" smtClean="0"/>
            </a:br>
            <a:r>
              <a:rPr lang="fr-CH" dirty="0" smtClean="0"/>
              <a:t>&gt; le Content Marketing (contenu) et </a:t>
            </a:r>
            <a:br>
              <a:rPr lang="fr-CH" dirty="0" smtClean="0"/>
            </a:br>
            <a:r>
              <a:rPr lang="fr-CH" dirty="0" smtClean="0"/>
              <a:t>&gt; le </a:t>
            </a:r>
            <a:r>
              <a:rPr lang="fr-CH" dirty="0" err="1" smtClean="0"/>
              <a:t>Storytelling</a:t>
            </a:r>
            <a:r>
              <a:rPr lang="fr-CH" dirty="0" smtClean="0"/>
              <a:t> (émotions)</a:t>
            </a:r>
            <a:br>
              <a:rPr lang="fr-CH" dirty="0" smtClean="0"/>
            </a:br>
            <a:endParaRPr lang="fr-CH" dirty="0" smtClean="0"/>
          </a:p>
          <a:p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 smtClean="0"/>
              <a:t>activité</a:t>
            </a:r>
            <a:r>
              <a:rPr lang="en-US" dirty="0" smtClean="0"/>
              <a:t> a </a:t>
            </a:r>
            <a:r>
              <a:rPr lang="en-US" dirty="0" err="1" smtClean="0"/>
              <a:t>comme</a:t>
            </a:r>
            <a:r>
              <a:rPr lang="en-US" dirty="0" smtClean="0"/>
              <a:t> but de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positionner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expert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d’activité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</a:t>
            </a:r>
            <a:r>
              <a:rPr lang="en-US" dirty="0" err="1" smtClean="0"/>
              <a:t>d’installer</a:t>
            </a:r>
            <a:r>
              <a:rPr lang="en-US" dirty="0" smtClean="0"/>
              <a:t> la </a:t>
            </a:r>
            <a:r>
              <a:rPr lang="en-US" dirty="0" err="1" smtClean="0"/>
              <a:t>confiance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Attirer</a:t>
            </a:r>
            <a:r>
              <a:rPr lang="en-US" dirty="0" smtClean="0"/>
              <a:t> au lieu de </a:t>
            </a:r>
            <a:r>
              <a:rPr lang="en-US" dirty="0" err="1" smtClean="0"/>
              <a:t>chasser</a:t>
            </a:r>
            <a:r>
              <a:rPr lang="en-US" dirty="0" smtClean="0"/>
              <a:t>!</a:t>
            </a:r>
          </a:p>
          <a:p>
            <a:endParaRPr lang="fr-CH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43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400"/>
            <a:ext cx="8839200" cy="1143000"/>
          </a:xfrm>
        </p:spPr>
        <p:txBody>
          <a:bodyPr/>
          <a:lstStyle/>
          <a:p>
            <a:r>
              <a:rPr lang="en-US" dirty="0" smtClean="0"/>
              <a:t>Social Selling gone wrong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209799"/>
          </a:xfrm>
        </p:spPr>
        <p:txBody>
          <a:bodyPr/>
          <a:lstStyle/>
          <a:p>
            <a:r>
              <a:rPr lang="fr-CH" dirty="0" smtClean="0"/>
              <a:t>Génération de leads sans définition claire du client idéal</a:t>
            </a:r>
          </a:p>
          <a:p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err="1" smtClean="0"/>
              <a:t>d’outils</a:t>
            </a:r>
            <a:r>
              <a:rPr lang="en-US" dirty="0" smtClean="0"/>
              <a:t> pour </a:t>
            </a:r>
            <a:r>
              <a:rPr lang="en-US" dirty="0" err="1" smtClean="0"/>
              <a:t>automatiser</a:t>
            </a:r>
            <a:r>
              <a:rPr lang="en-US" dirty="0" smtClean="0"/>
              <a:t> le tout </a:t>
            </a:r>
            <a:r>
              <a:rPr lang="en-US" dirty="0" err="1" smtClean="0"/>
              <a:t>afin</a:t>
            </a:r>
            <a:r>
              <a:rPr lang="en-US" dirty="0" smtClean="0"/>
              <a:t> </a:t>
            </a:r>
            <a:r>
              <a:rPr lang="en-US" dirty="0" err="1" smtClean="0"/>
              <a:t>d’envoyer</a:t>
            </a:r>
            <a:r>
              <a:rPr lang="en-US" dirty="0" smtClean="0"/>
              <a:t> des messages de </a:t>
            </a:r>
            <a:r>
              <a:rPr lang="en-US" dirty="0" err="1" smtClean="0"/>
              <a:t>vente</a:t>
            </a:r>
            <a:r>
              <a:rPr lang="en-US" dirty="0" smtClean="0"/>
              <a:t> via LinkedIn (</a:t>
            </a:r>
            <a:r>
              <a:rPr lang="en-US" dirty="0" err="1" smtClean="0"/>
              <a:t>ça</a:t>
            </a:r>
            <a:r>
              <a:rPr lang="en-US" dirty="0" smtClean="0"/>
              <a:t> ne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rappelle</a:t>
            </a:r>
            <a:r>
              <a:rPr lang="en-US" dirty="0" smtClean="0"/>
              <a:t> pas le Cold Calling?)</a:t>
            </a:r>
          </a:p>
          <a:p>
            <a:r>
              <a:rPr lang="en-US" dirty="0" smtClean="0"/>
              <a:t>Messages de </a:t>
            </a:r>
            <a:r>
              <a:rPr lang="en-US" dirty="0" err="1" smtClean="0"/>
              <a:t>connexion</a:t>
            </a:r>
            <a:r>
              <a:rPr lang="en-US" dirty="0" smtClean="0"/>
              <a:t> qui </a:t>
            </a:r>
            <a:r>
              <a:rPr lang="en-US" dirty="0" err="1" smtClean="0"/>
              <a:t>sentent</a:t>
            </a:r>
            <a:r>
              <a:rPr lang="en-US" dirty="0" smtClean="0"/>
              <a:t> </a:t>
            </a:r>
            <a:r>
              <a:rPr lang="en-US" dirty="0" err="1" smtClean="0"/>
              <a:t>l’envoi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masse (template)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81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839200" cy="1143000"/>
          </a:xfrm>
        </p:spPr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si</a:t>
            </a:r>
            <a:r>
              <a:rPr lang="en-US" dirty="0" smtClean="0"/>
              <a:t> on </a:t>
            </a:r>
            <a:r>
              <a:rPr lang="en-US" dirty="0" err="1" smtClean="0"/>
              <a:t>utilisait</a:t>
            </a:r>
            <a:r>
              <a:rPr lang="en-US" dirty="0" smtClean="0"/>
              <a:t> le </a:t>
            </a:r>
            <a:r>
              <a:rPr lang="en-US" dirty="0" err="1" smtClean="0"/>
              <a:t>terme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Social Serving?</a:t>
            </a:r>
            <a:endParaRPr lang="en-US" dirty="0">
              <a:solidFill>
                <a:srgbClr val="800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95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fr-CH" dirty="0" smtClean="0"/>
              <a:t>Rappel: 3 étapes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27659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i="1" dirty="0" err="1" smtClean="0"/>
              <a:t>Transformez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votre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profil</a:t>
            </a:r>
            <a:r>
              <a:rPr lang="en-US" sz="3600" i="1" dirty="0" smtClean="0"/>
              <a:t> LinkedIn </a:t>
            </a:r>
            <a:r>
              <a:rPr lang="en-US" sz="3600" i="1" dirty="0" err="1" smtClean="0"/>
              <a:t>en</a:t>
            </a:r>
            <a:r>
              <a:rPr lang="en-US" sz="3600" i="1" dirty="0" smtClean="0"/>
              <a:t> un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Aimant</a:t>
            </a:r>
            <a:r>
              <a:rPr lang="en-US" sz="3600" b="1" i="1" dirty="0">
                <a:solidFill>
                  <a:schemeClr val="accent6"/>
                </a:solidFill>
              </a:rPr>
              <a:t> à </a:t>
            </a:r>
            <a:r>
              <a:rPr lang="en-US" sz="3600" b="1" i="1" dirty="0" smtClean="0">
                <a:solidFill>
                  <a:schemeClr val="accent6"/>
                </a:solidFill>
              </a:rPr>
              <a:t>Clients &gt;&gt;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c’est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là</a:t>
            </a:r>
            <a:r>
              <a:rPr lang="en-US" sz="3600" b="1" i="1" dirty="0" smtClean="0">
                <a:solidFill>
                  <a:schemeClr val="accent6"/>
                </a:solidFill>
              </a:rPr>
              <a:t> que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vous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vendez</a:t>
            </a:r>
            <a:r>
              <a:rPr lang="en-US" sz="3600" b="1" i="1" dirty="0">
                <a:solidFill>
                  <a:schemeClr val="accent6"/>
                </a:solidFill>
              </a:rPr>
              <a:t>!</a:t>
            </a:r>
            <a:endParaRPr lang="en-US" sz="3600" b="1" i="1" dirty="0" smtClean="0">
              <a:solidFill>
                <a:schemeClr val="accent6"/>
              </a:solidFill>
            </a:endParaRPr>
          </a:p>
          <a:p>
            <a:pPr marL="742950" indent="-742950">
              <a:buAutoNum type="arabicPeriod"/>
            </a:pPr>
            <a:r>
              <a:rPr lang="en-US" sz="3600" i="1" dirty="0" err="1" smtClean="0"/>
              <a:t>Positionnez-vous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comme</a:t>
            </a:r>
            <a:r>
              <a:rPr lang="en-US" sz="3600" i="1" dirty="0" smtClean="0"/>
              <a:t> </a:t>
            </a:r>
            <a:r>
              <a:rPr lang="en-US" sz="3600" b="1" i="1" dirty="0" smtClean="0">
                <a:solidFill>
                  <a:schemeClr val="accent6"/>
                </a:solidFill>
              </a:rPr>
              <a:t>expert</a:t>
            </a:r>
            <a:r>
              <a:rPr lang="en-US" sz="3600" i="1" dirty="0" smtClean="0">
                <a:solidFill>
                  <a:schemeClr val="accent6"/>
                </a:solidFill>
              </a:rPr>
              <a:t> </a:t>
            </a:r>
            <a:r>
              <a:rPr lang="en-US" sz="3600" i="1" dirty="0" err="1" smtClean="0"/>
              <a:t>dans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votre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domaine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moyennant</a:t>
            </a:r>
            <a:r>
              <a:rPr lang="en-US" sz="3600" i="1" dirty="0" smtClean="0"/>
              <a:t> du </a:t>
            </a:r>
            <a:r>
              <a:rPr lang="en-US" sz="3600" i="1" dirty="0" err="1" smtClean="0"/>
              <a:t>contenu</a:t>
            </a:r>
            <a:endParaRPr lang="en-US" sz="3600" i="1" dirty="0" smtClean="0"/>
          </a:p>
          <a:p>
            <a:pPr marL="742950" indent="-742950">
              <a:buAutoNum type="arabicPeriod"/>
            </a:pPr>
            <a:r>
              <a:rPr lang="en-US" sz="3600" i="1" dirty="0" err="1" smtClean="0"/>
              <a:t>Utilisez</a:t>
            </a:r>
            <a:r>
              <a:rPr lang="en-US" sz="3600" i="1" dirty="0" smtClean="0"/>
              <a:t> la </a:t>
            </a:r>
            <a:r>
              <a:rPr lang="en-US" sz="3600" b="1" i="1" dirty="0" smtClean="0">
                <a:solidFill>
                  <a:schemeClr val="accent6"/>
                </a:solidFill>
              </a:rPr>
              <a:t>base de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donnée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en-US" sz="3600" i="1" dirty="0" smtClean="0"/>
              <a:t>pour </a:t>
            </a:r>
            <a:r>
              <a:rPr lang="en-US" sz="3600" i="1" dirty="0" err="1" smtClean="0"/>
              <a:t>rechercher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vos</a:t>
            </a:r>
            <a:r>
              <a:rPr lang="en-US" sz="3600" i="1" dirty="0" smtClean="0"/>
              <a:t> clients </a:t>
            </a:r>
            <a:r>
              <a:rPr lang="en-US" sz="3600" i="1" dirty="0" err="1" smtClean="0"/>
              <a:t>idéaux</a:t>
            </a:r>
            <a:endParaRPr lang="en-US" sz="3600" i="1" dirty="0"/>
          </a:p>
          <a:p>
            <a:pPr marL="0" indent="0">
              <a:buNone/>
            </a:pPr>
            <a:endParaRPr lang="fr-CH" sz="36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969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2831"/>
            <a:ext cx="9372600" cy="70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1439" y="22860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Notez 3 </a:t>
            </a:r>
            <a:r>
              <a:rPr lang="fr-CH" dirty="0" err="1" smtClean="0"/>
              <a:t>take-aways</a:t>
            </a:r>
            <a:r>
              <a:rPr lang="fr-CH" dirty="0" smtClean="0"/>
              <a:t> de </a:t>
            </a:r>
            <a:r>
              <a:rPr lang="fr-CH" dirty="0"/>
              <a:t>ce </a:t>
            </a:r>
            <a:r>
              <a:rPr lang="fr-CH" dirty="0" smtClean="0"/>
              <a:t>matin que </a:t>
            </a:r>
            <a:r>
              <a:rPr lang="fr-CH" dirty="0"/>
              <a:t>vous allez mettre en action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6225843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200" dirty="0" smtClean="0"/>
              <a:t>Restons en contact…</a:t>
            </a:r>
            <a:endParaRPr lang="fr-CH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Invitez-moi sur LinkedIn!</a:t>
            </a:r>
            <a:endParaRPr lang="fr-CH" dirty="0"/>
          </a:p>
          <a:p>
            <a:pPr marL="0" indent="0">
              <a:buNone/>
            </a:pPr>
            <a:r>
              <a:rPr lang="fr-CH" dirty="0" smtClean="0"/>
              <a:t>Sarah </a:t>
            </a:r>
            <a:r>
              <a:rPr lang="fr-CH" dirty="0" err="1" smtClean="0"/>
              <a:t>Santacroce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Sarah@sarahsantacroce.com</a:t>
            </a:r>
          </a:p>
          <a:p>
            <a:pPr marL="0" indent="0">
              <a:buNone/>
            </a:pPr>
            <a:r>
              <a:rPr lang="fr-CH" dirty="0" smtClean="0"/>
              <a:t>Tél: 076 489 99 73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844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10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fr-CH" dirty="0" smtClean="0"/>
              <a:t>LinkedIn est un r</a:t>
            </a:r>
            <a:r>
              <a:rPr lang="en-US" dirty="0" err="1" smtClean="0"/>
              <a:t>éseau</a:t>
            </a:r>
            <a:r>
              <a:rPr lang="en-US" dirty="0" smtClean="0"/>
              <a:t> </a:t>
            </a:r>
            <a:r>
              <a:rPr lang="en-US" dirty="0" err="1" smtClean="0"/>
              <a:t>professionnel</a:t>
            </a:r>
            <a:r>
              <a:rPr lang="en-US" dirty="0" smtClean="0"/>
              <a:t> 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558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LinkedIn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essentiellement</a:t>
            </a:r>
            <a:r>
              <a:rPr lang="en-US" dirty="0" smtClean="0"/>
              <a:t> pour les </a:t>
            </a:r>
            <a:r>
              <a:rPr lang="en-US" dirty="0" err="1" smtClean="0"/>
              <a:t>recruteurs</a:t>
            </a:r>
            <a:r>
              <a:rPr lang="en-US" dirty="0" smtClean="0"/>
              <a:t> et les </a:t>
            </a:r>
            <a:r>
              <a:rPr lang="en-US" dirty="0" err="1" smtClean="0"/>
              <a:t>chercheurs</a:t>
            </a:r>
            <a:r>
              <a:rPr lang="en-US" dirty="0" smtClean="0"/>
              <a:t> </a:t>
            </a:r>
            <a:r>
              <a:rPr lang="en-US" dirty="0" err="1" smtClean="0"/>
              <a:t>d’emploi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8402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fr-CH" dirty="0" smtClean="0"/>
              <a:t>LinkedIn est un r</a:t>
            </a:r>
            <a:r>
              <a:rPr lang="en-US" dirty="0" err="1" smtClean="0"/>
              <a:t>éseau</a:t>
            </a:r>
            <a:r>
              <a:rPr lang="en-US" dirty="0" smtClean="0"/>
              <a:t> B2B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48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Mon </a:t>
            </a:r>
            <a:r>
              <a:rPr lang="en-US" dirty="0" err="1" smtClean="0"/>
              <a:t>profil</a:t>
            </a:r>
            <a:r>
              <a:rPr lang="en-US" dirty="0" smtClean="0"/>
              <a:t> LinkedIn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br>
              <a:rPr lang="en-US" dirty="0" smtClean="0"/>
            </a:br>
            <a:r>
              <a:rPr lang="en-US" dirty="0" smtClean="0"/>
              <a:t>CV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r>
              <a:rPr lang="en-US" dirty="0" smtClean="0"/>
              <a:t/>
            </a:r>
            <a:br>
              <a:rPr lang="en-US" dirty="0" smtClean="0"/>
            </a:b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5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fr-CH" dirty="0" smtClean="0"/>
              <a:t>3 étapes pour l’acquisition de clients sur LinkedIn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229600" cy="327659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i="1" dirty="0" err="1" smtClean="0"/>
              <a:t>Transformez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votre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profil</a:t>
            </a:r>
            <a:r>
              <a:rPr lang="en-US" sz="3600" i="1" dirty="0" smtClean="0"/>
              <a:t> LinkedIn </a:t>
            </a:r>
            <a:r>
              <a:rPr lang="en-US" sz="3600" i="1" dirty="0" err="1" smtClean="0"/>
              <a:t>en</a:t>
            </a:r>
            <a:r>
              <a:rPr lang="en-US" sz="3600" i="1" dirty="0" smtClean="0"/>
              <a:t> un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Aimant</a:t>
            </a:r>
            <a:r>
              <a:rPr lang="en-US" sz="3600" b="1" i="1" dirty="0">
                <a:solidFill>
                  <a:schemeClr val="accent6"/>
                </a:solidFill>
              </a:rPr>
              <a:t> à </a:t>
            </a:r>
            <a:r>
              <a:rPr lang="en-US" sz="3600" b="1" i="1" dirty="0" smtClean="0">
                <a:solidFill>
                  <a:schemeClr val="accent6"/>
                </a:solidFill>
              </a:rPr>
              <a:t>Clients</a:t>
            </a:r>
          </a:p>
          <a:p>
            <a:pPr marL="742950" indent="-742950">
              <a:buAutoNum type="arabicPeriod"/>
            </a:pPr>
            <a:r>
              <a:rPr lang="en-US" sz="3600" i="1" dirty="0" err="1" smtClean="0"/>
              <a:t>Positionnez-vous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comme</a:t>
            </a:r>
            <a:r>
              <a:rPr lang="en-US" sz="3600" i="1" dirty="0" smtClean="0"/>
              <a:t> </a:t>
            </a:r>
            <a:r>
              <a:rPr lang="en-US" sz="3600" b="1" i="1" dirty="0" smtClean="0">
                <a:solidFill>
                  <a:schemeClr val="accent6"/>
                </a:solidFill>
              </a:rPr>
              <a:t>expert</a:t>
            </a:r>
            <a:r>
              <a:rPr lang="en-US" sz="3600" i="1" dirty="0" smtClean="0">
                <a:solidFill>
                  <a:schemeClr val="accent6"/>
                </a:solidFill>
              </a:rPr>
              <a:t> </a:t>
            </a:r>
            <a:r>
              <a:rPr lang="en-US" sz="3600" i="1" dirty="0" err="1" smtClean="0"/>
              <a:t>dans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votre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domaine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moyennant</a:t>
            </a:r>
            <a:r>
              <a:rPr lang="en-US" sz="3600" i="1" dirty="0" smtClean="0"/>
              <a:t> du </a:t>
            </a:r>
            <a:r>
              <a:rPr lang="en-US" sz="3600" i="1" dirty="0" err="1" smtClean="0"/>
              <a:t>contenu</a:t>
            </a:r>
            <a:endParaRPr lang="en-US" sz="3600" i="1" dirty="0" smtClean="0"/>
          </a:p>
          <a:p>
            <a:pPr marL="742950" indent="-742950">
              <a:buAutoNum type="arabicPeriod"/>
            </a:pPr>
            <a:r>
              <a:rPr lang="en-US" sz="3600" i="1" dirty="0" err="1" smtClean="0"/>
              <a:t>Utilisez</a:t>
            </a:r>
            <a:r>
              <a:rPr lang="en-US" sz="3600" i="1" dirty="0" smtClean="0"/>
              <a:t> la </a:t>
            </a:r>
            <a:r>
              <a:rPr lang="en-US" sz="3600" b="1" i="1" dirty="0" smtClean="0">
                <a:solidFill>
                  <a:schemeClr val="accent6"/>
                </a:solidFill>
              </a:rPr>
              <a:t>base de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donnée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en-US" sz="3600" i="1" dirty="0" smtClean="0"/>
              <a:t>pour </a:t>
            </a:r>
            <a:r>
              <a:rPr lang="en-US" sz="3600" i="1" dirty="0" err="1" smtClean="0"/>
              <a:t>rechercher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vos</a:t>
            </a:r>
            <a:r>
              <a:rPr lang="en-US" sz="3600" i="1" dirty="0" smtClean="0"/>
              <a:t> clients </a:t>
            </a:r>
            <a:r>
              <a:rPr lang="en-US" sz="3600" i="1" dirty="0" err="1" smtClean="0"/>
              <a:t>idéaux</a:t>
            </a:r>
            <a:endParaRPr lang="en-US" sz="3600" i="1" dirty="0"/>
          </a:p>
          <a:p>
            <a:pPr marL="0" indent="0">
              <a:buNone/>
            </a:pPr>
            <a:endParaRPr lang="fr-CH" sz="36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9587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45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14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icit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9FC89F8-C482-4EB4-ABC8-9D66F24116C1}" vid="{318D4564-7B1D-4A45-BF13-67F6352667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Simplicity Theme</Template>
  <TotalTime>4507</TotalTime>
  <Words>653</Words>
  <Application>Microsoft Office PowerPoint</Application>
  <PresentationFormat>On-screen Show (4:3)</PresentationFormat>
  <Paragraphs>96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Simplicity Theme</vt:lpstr>
      <vt:lpstr>PowerPoint Presentation</vt:lpstr>
      <vt:lpstr>PowerPoint Presentation</vt:lpstr>
      <vt:lpstr>LinkedIn est un réseau professionnel </vt:lpstr>
      <vt:lpstr>LinkedIn est essentiellement pour les recruteurs et les chercheurs d’emploi</vt:lpstr>
      <vt:lpstr>LinkedIn est un réseau B2B</vt:lpstr>
      <vt:lpstr>Mon profil LinkedIn est un  CV en ligne </vt:lpstr>
      <vt:lpstr>3 étapes pour l’acquisition de clients sur LinkedIn </vt:lpstr>
      <vt:lpstr>PowerPoint Presentation</vt:lpstr>
      <vt:lpstr>PowerPoint Presentation</vt:lpstr>
      <vt:lpstr>Contenu</vt:lpstr>
      <vt:lpstr>Base de données</vt:lpstr>
      <vt:lpstr>Social Selling</vt:lpstr>
      <vt:lpstr>Social Selling gone wrong</vt:lpstr>
      <vt:lpstr>Et si on utilisait le terme  Social Serving?</vt:lpstr>
      <vt:lpstr>Rappel: 3 étapes</vt:lpstr>
      <vt:lpstr>PowerPoint Presentation</vt:lpstr>
      <vt:lpstr>Restons en contact…</vt:lpstr>
    </vt:vector>
  </TitlesOfParts>
  <Company>Simplicity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Because it’s cheaper than traditional marketing</dc:title>
  <dc:creator>Sarah</dc:creator>
  <cp:lastModifiedBy>Sarah</cp:lastModifiedBy>
  <cp:revision>166</cp:revision>
  <cp:lastPrinted>2015-09-18T11:12:14Z</cp:lastPrinted>
  <dcterms:created xsi:type="dcterms:W3CDTF">2012-02-01T14:47:32Z</dcterms:created>
  <dcterms:modified xsi:type="dcterms:W3CDTF">2019-12-06T10:07:26Z</dcterms:modified>
</cp:coreProperties>
</file>